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40" y="3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05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86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13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79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48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88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49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87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64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14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95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770C-7B6B-4875-8C9F-31514789160D}" type="datetimeFigureOut">
              <a:rPr kumimoji="1" lang="ja-JP" altLang="en-US" smtClean="0"/>
              <a:t>2017/9/3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B53A5-0B7A-4704-85B1-55D67F3DB0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39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v345sv345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988840" y="583159"/>
            <a:ext cx="3100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>
                    <a:lumMod val="50000"/>
                  </a:schemeClr>
                </a:solidFill>
              </a:rPr>
              <a:t>デビュー</a:t>
            </a:r>
            <a:r>
              <a:rPr lang="ja-JP" altLang="en-US" sz="2800" b="1" dirty="0">
                <a:solidFill>
                  <a:schemeClr val="bg1">
                    <a:lumMod val="50000"/>
                  </a:schemeClr>
                </a:solidFill>
              </a:rPr>
              <a:t>セミナー</a:t>
            </a:r>
            <a:r>
              <a:rPr kumimoji="1" lang="ja-JP" altLang="en-US" sz="2800" b="1" dirty="0" smtClean="0">
                <a:solidFill>
                  <a:schemeClr val="bg1">
                    <a:lumMod val="50000"/>
                  </a:schemeClr>
                </a:solidFill>
              </a:rPr>
              <a:t>！</a:t>
            </a:r>
            <a:endParaRPr kumimoji="1"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6672" y="1208584"/>
            <a:ext cx="5985807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卵子の老化に負けない</a:t>
            </a:r>
            <a:endParaRPr lang="en-US" altLang="ja-JP" dirty="0">
              <a:solidFill>
                <a:srgbClr val="00B050"/>
              </a:solidFill>
            </a:endParaRPr>
          </a:p>
          <a:p>
            <a:pPr algn="ctr"/>
            <a:r>
              <a:rPr kumimoji="1" lang="en-US" altLang="ja-JP" sz="3200" dirty="0" smtClean="0">
                <a:solidFill>
                  <a:srgbClr val="00B050"/>
                </a:solidFill>
              </a:rPr>
              <a:t>『</a:t>
            </a:r>
            <a:r>
              <a:rPr kumimoji="1" lang="ja-JP" altLang="en-US" sz="3200" dirty="0" smtClean="0">
                <a:solidFill>
                  <a:srgbClr val="00B050"/>
                </a:solidFill>
              </a:rPr>
              <a:t>妊娠体質に変わる栄養</a:t>
            </a:r>
            <a:r>
              <a:rPr lang="ja-JP" altLang="en-US" sz="3200" dirty="0">
                <a:solidFill>
                  <a:srgbClr val="00B050"/>
                </a:solidFill>
              </a:rPr>
              <a:t>療法</a:t>
            </a:r>
            <a:r>
              <a:rPr kumimoji="1" lang="en-US" altLang="ja-JP" sz="3200" dirty="0" smtClean="0">
                <a:solidFill>
                  <a:srgbClr val="00B050"/>
                </a:solidFill>
              </a:rPr>
              <a:t>』</a:t>
            </a:r>
            <a:endParaRPr kumimoji="1" lang="ja-JP" altLang="en-US" sz="3200" dirty="0">
              <a:solidFill>
                <a:srgbClr val="00B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52736" y="2144688"/>
            <a:ext cx="5472608" cy="2265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&lt;</a:t>
            </a:r>
            <a:r>
              <a:rPr kumimoji="1"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このようなことが</a:t>
            </a:r>
            <a:r>
              <a:rPr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わかります</a:t>
            </a:r>
            <a:r>
              <a:rPr lang="en-US" altLang="ja-JP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&gt;</a:t>
            </a:r>
            <a:endParaRPr kumimoji="1" lang="en-US" altLang="ja-JP" sz="16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栄養療法とはなにか？</a:t>
            </a:r>
            <a:endParaRPr lang="en-US" altLang="ja-JP" sz="1600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なぜ妊活に栄養療法がよいのか？</a:t>
            </a:r>
            <a:endParaRPr kumimoji="1" lang="en-US" altLang="ja-JP" sz="16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kumimoji="1"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卵子</a:t>
            </a:r>
            <a:r>
              <a:rPr kumimoji="1"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の量と質が栄養に関係していた！</a:t>
            </a:r>
            <a:endParaRPr kumimoji="1" lang="en-US" altLang="ja-JP" sz="16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ママ</a:t>
            </a:r>
            <a:r>
              <a:rPr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になるために必要な段階別栄養素とは</a:t>
            </a:r>
            <a:r>
              <a:rPr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？</a:t>
            </a:r>
            <a:endParaRPr lang="en-US" altLang="ja-JP" sz="16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男性の妊娠力を上げる栄養素</a:t>
            </a:r>
            <a:endParaRPr kumimoji="1" lang="ja-JP" altLang="en-US" sz="1600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9538" y="4592960"/>
            <a:ext cx="59858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栄養</a:t>
            </a:r>
            <a:r>
              <a:rPr lang="ja-JP" altLang="en-US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療法カウンセラーとして活動を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始める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星谷みよ子と申します。</a:t>
            </a:r>
            <a:endParaRPr kumimoji="1"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初回の勉強会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は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『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妊娠体質に変わる栄養療法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』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と題して、妊娠の本質に迫る真骨頂の内容としました。妊活中の方も、今すぐでなくてもそのうち赤ちゃんが欲しい方も、娘さんの朗報を待ちわびている</a:t>
            </a:r>
            <a:r>
              <a:rPr lang="ja-JP" altLang="en-US" sz="1200" dirty="0" err="1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おばあ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様候補の方も知って得する情報が満載です。</a:t>
            </a:r>
            <a:endParaRPr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分子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栄養学になじみのない方でも、わかりやすい内容となっておりますので、ぜひお気軽</a:t>
            </a:r>
            <a:r>
              <a:rPr lang="ja-JP" altLang="en-US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に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ご参加ください。</a:t>
            </a:r>
            <a:endParaRPr kumimoji="1"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endParaRPr kumimoji="1"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447675"/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日時： 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2017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年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11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月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19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日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(</a:t>
            </a:r>
            <a:r>
              <a:rPr lang="ja-JP" altLang="en-US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日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)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13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：</a:t>
            </a:r>
            <a:r>
              <a:rPr lang="en-US" altLang="ja-JP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30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～</a:t>
            </a:r>
            <a:r>
              <a:rPr kumimoji="1"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15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：</a:t>
            </a:r>
            <a:r>
              <a:rPr lang="en-US" altLang="ja-JP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30</a:t>
            </a:r>
            <a:r>
              <a:rPr kumimoji="1"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(15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：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00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からは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Q&amp;A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を予定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)</a:t>
            </a:r>
            <a:endParaRPr kumimoji="1"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447675"/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場所： 新宿近辺 会議室</a:t>
            </a:r>
            <a:endParaRPr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447675"/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定員： 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8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名</a:t>
            </a:r>
            <a:endParaRPr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447675"/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費用： </a:t>
            </a:r>
            <a:r>
              <a:rPr lang="en-US" altLang="ja-JP" sz="1200" strike="dblStrike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4,000</a:t>
            </a:r>
            <a:r>
              <a:rPr lang="ja-JP" altLang="en-US" sz="1200" strike="dblStrike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円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 オープン</a:t>
            </a:r>
            <a:r>
              <a:rPr lang="ja-JP" altLang="en-US" sz="12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記念により ⇒ </a:t>
            </a:r>
            <a:r>
              <a:rPr lang="en-US" altLang="ja-JP" sz="1200" b="1" dirty="0" smtClean="0">
                <a:solidFill>
                  <a:srgbClr val="FF0000"/>
                </a:solidFill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1,500</a:t>
            </a:r>
            <a:r>
              <a:rPr lang="ja-JP" altLang="en-US" sz="1200" b="1" dirty="0" smtClean="0">
                <a:solidFill>
                  <a:srgbClr val="FF0000"/>
                </a:solidFill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円</a:t>
            </a:r>
            <a:endParaRPr lang="en-US" altLang="ja-JP" sz="1200" b="1" dirty="0" smtClean="0">
              <a:solidFill>
                <a:srgbClr val="FF0000"/>
              </a:solidFill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pPr marL="447675"/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お問い合わせ： 星谷</a:t>
            </a:r>
            <a:r>
              <a:rPr lang="ja-JP" altLang="en-US" sz="1200" dirty="0" err="1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みよ</a:t>
            </a:r>
            <a:r>
              <a:rPr lang="ja-JP" altLang="en-US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子宛にメールしてください </a:t>
            </a:r>
            <a:r>
              <a:rPr lang="en-US" altLang="ja-JP" sz="12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  <a:hlinkClick r:id="rId2"/>
              </a:rPr>
              <a:t>sv345sv345@gmail.com</a:t>
            </a:r>
            <a:endParaRPr lang="en-US" altLang="ja-JP" sz="12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7617296"/>
            <a:ext cx="4824536" cy="195438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星谷 </a:t>
            </a:r>
            <a:r>
              <a:rPr lang="ja-JP" altLang="en-US" sz="1100" b="1" dirty="0" err="1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みよ</a:t>
            </a:r>
            <a:r>
              <a:rPr lang="ja-JP" altLang="en-US" sz="1100" b="1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子（ほしや みよこ） 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栄養療法カウンセラー</a:t>
            </a:r>
            <a:endParaRPr lang="en-US" altLang="ja-JP" sz="11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endParaRPr lang="en-US" altLang="ja-JP" sz="1100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長年、製薬会社に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勤務。</a:t>
            </a:r>
            <a:r>
              <a:rPr lang="en-US" altLang="ja-JP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39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歳</a:t>
            </a:r>
            <a:r>
              <a:rPr lang="ja-JP" altLang="en-US" sz="11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で出産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、現在小３女子の母。</a:t>
            </a:r>
            <a:endParaRPr lang="en-US" altLang="ja-JP" sz="11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lang="en-US" altLang="ja-JP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2014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年に自身の不調から分子栄養学に出会い、その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効果や思想に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感動し栄養療法カウンセラーを目指す。退職後は子育ての経験を通じ、食や医療に関しての危機感を覚え、ブログ等で有用な情報発信に努めている。分子栄養学をベースとしたセミナー、カウンセリング</a:t>
            </a:r>
            <a:r>
              <a:rPr lang="ja-JP" altLang="en-US" sz="11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（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食事指導）を通じて妊活をサポートする活動を開始。</a:t>
            </a:r>
            <a:endParaRPr lang="en-US" altLang="ja-JP" sz="1100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endParaRPr lang="en-US" altLang="ja-JP" sz="11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lang="en-US" altLang="ja-JP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&lt;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保有資格</a:t>
            </a:r>
            <a:r>
              <a:rPr lang="en-US" altLang="ja-JP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&gt;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</a:t>
            </a:r>
            <a:endParaRPr lang="en-US" altLang="ja-JP" sz="1100" dirty="0" smtClean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  <a:p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分子整合栄養医学協会  分子</a:t>
            </a:r>
            <a:r>
              <a:rPr lang="ja-JP" altLang="en-US" sz="11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栄養医学健康指導士・血液栄養診断士</a:t>
            </a:r>
          </a:p>
          <a:p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臨床</a:t>
            </a:r>
            <a:r>
              <a:rPr lang="ja-JP" altLang="en-US" sz="11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分子栄養医学研究会 </a:t>
            </a:r>
            <a:r>
              <a:rPr lang="ja-JP" altLang="en-US" sz="1100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 認定</a:t>
            </a:r>
            <a:r>
              <a:rPr lang="ja-JP" altLang="en-US" sz="1100" dirty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カウンセラー</a:t>
            </a:r>
            <a:endParaRPr kumimoji="1" lang="ja-JP" altLang="en-US" sz="1100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6673" y="7329264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【</a:t>
            </a:r>
            <a:r>
              <a:rPr kumimoji="1" lang="ja-JP" altLang="en-US" sz="1200" b="1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講師プロフィール</a:t>
            </a:r>
            <a:r>
              <a:rPr kumimoji="1" lang="en-US" altLang="ja-JP" sz="1200" b="1" dirty="0" smtClean="0">
                <a:latin typeface="AR Pゴシック体M" panose="020B0600010101010101" pitchFamily="50" charset="-128"/>
                <a:ea typeface="AR Pゴシック体M" panose="020B0600010101010101" pitchFamily="50" charset="-128"/>
              </a:rPr>
              <a:t>】</a:t>
            </a:r>
            <a:endParaRPr kumimoji="1" lang="ja-JP" altLang="en-US" sz="1200" b="1" dirty="0">
              <a:latin typeface="AR Pゴシック体M" panose="020B0600010101010101" pitchFamily="50" charset="-128"/>
              <a:ea typeface="AR Pゴシック体M" panose="020B0600010101010101" pitchFamily="50" charset="-128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504" y="7905328"/>
            <a:ext cx="1283856" cy="150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5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367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Miyoko Hoshiya</dc:creator>
  <cp:lastModifiedBy>Miyoko Hoshiya</cp:lastModifiedBy>
  <cp:revision>19</cp:revision>
  <dcterms:created xsi:type="dcterms:W3CDTF">2017-08-22T23:22:08Z</dcterms:created>
  <dcterms:modified xsi:type="dcterms:W3CDTF">2017-09-02T15:44:29Z</dcterms:modified>
</cp:coreProperties>
</file>